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executive_summary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5_market_research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5_market_research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executive_summary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executive_summary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executive_summary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2_business_model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2_business_model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3_solution_overview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3_solution_overview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4_risk_analysis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